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D8E5A-A88F-4E49-AB41-98A442DD4F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46CBC3-7B99-48B7-91F9-9D398EE59D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CC260-DB85-4AB2-9FBA-C9E47BBDC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216E-63AD-4690-BA7B-857548616B82}" type="datetimeFigureOut">
              <a:rPr lang="zh-CN" altLang="en-US" smtClean="0"/>
              <a:t>2021/8/11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346732-98F8-4285-8CFA-C9E720189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416F5-4C05-42A1-97F7-0F764C30C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4BFD-300D-4616-BA69-2C00673085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06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9EFA8-9BCF-439D-B870-0D205C040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4BD08C-AD2F-4FBC-B74A-8DE52E1E97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A3A85-EA52-409E-9056-49454368E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216E-63AD-4690-BA7B-857548616B82}" type="datetimeFigureOut">
              <a:rPr lang="zh-CN" altLang="en-US" smtClean="0"/>
              <a:t>2021/8/11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6DC5C-D861-4F39-90A8-390A53EAF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AF6F5-427B-4E7E-9966-DE3037307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4BFD-300D-4616-BA69-2C00673085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660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5CDBC0-657F-4156-B232-B500F452A5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DD0AD2-055F-4547-84A0-B4F29AB42B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64E6FE-1F4B-4F20-8CB7-CEE8F4F8B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216E-63AD-4690-BA7B-857548616B82}" type="datetimeFigureOut">
              <a:rPr lang="zh-CN" altLang="en-US" smtClean="0"/>
              <a:t>2021/8/11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F92CD-1719-4B5F-A58B-7215055CD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25ED59-08C9-4729-BCF1-842404187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4BFD-300D-4616-BA69-2C00673085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992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EAC96-9759-49D4-B8BF-29E606E0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63029-5574-44AB-AE46-082311C93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664C7-3482-4C05-AF43-40AE7CE4D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216E-63AD-4690-BA7B-857548616B82}" type="datetimeFigureOut">
              <a:rPr lang="zh-CN" altLang="en-US" smtClean="0"/>
              <a:t>2021/8/11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F65FD-79A4-41B2-AAFA-F4EE056B1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1565D-F125-4859-9F88-7B18DE216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4BFD-300D-4616-BA69-2C00673085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485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16454-5CA9-49FD-8884-7D5484185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01BA25-432B-4153-BC14-08F86E582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B1C451-CE80-44BC-AAC6-F1FB22467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216E-63AD-4690-BA7B-857548616B82}" type="datetimeFigureOut">
              <a:rPr lang="zh-CN" altLang="en-US" smtClean="0"/>
              <a:t>2021/8/11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590AA-ACA7-4D47-AA8B-4F0F722C7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8D063-5E68-4C71-BDB5-807866581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4BFD-300D-4616-BA69-2C00673085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814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2C43B-9D32-4935-9F26-4020C4300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C163C-16F5-4B98-8401-B3ADC120F5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BB3281-3D31-4209-827F-7A1FA5BD1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6C7F49-C595-4E4D-88E5-42AE687C6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216E-63AD-4690-BA7B-857548616B82}" type="datetimeFigureOut">
              <a:rPr lang="zh-CN" altLang="en-US" smtClean="0"/>
              <a:t>2021/8/11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AE6019-72BA-49D6-B561-0ADB034BE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8806DF-036E-4289-A30C-02368665A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4BFD-300D-4616-BA69-2C00673085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1926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C33CF-E034-4D75-81CA-60A355B0B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12B039-8666-4307-9A38-29B27AAB74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75F41-0660-4DB9-B087-33C200E4CE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6AB9BB-8088-4D8E-91C0-C89462781F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4A0C8E-77F4-4F26-8F47-0DD2927FD8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72AAE0C-8673-470E-9AE0-0032DEE44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216E-63AD-4690-BA7B-857548616B82}" type="datetimeFigureOut">
              <a:rPr lang="zh-CN" altLang="en-US" smtClean="0"/>
              <a:t>2021/8/11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D7B8EE-AEEE-468C-8CB5-7FB6C3C81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3F8522-6E70-4E4D-97AE-760144944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4BFD-300D-4616-BA69-2C00673085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0032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9C384-2AC8-49A8-9C99-0C845281C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877392-2EA2-4979-9DA7-70E728907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216E-63AD-4690-BA7B-857548616B82}" type="datetimeFigureOut">
              <a:rPr lang="zh-CN" altLang="en-US" smtClean="0"/>
              <a:t>2021/8/11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CA519C-E886-4CD7-8DC5-895BF65DA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5B48CB-CD89-4125-B2C9-02E2A83EC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4BFD-300D-4616-BA69-2C00673085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021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E9819F-5632-4FA7-BA99-E6E7CD858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216E-63AD-4690-BA7B-857548616B82}" type="datetimeFigureOut">
              <a:rPr lang="zh-CN" altLang="en-US" smtClean="0"/>
              <a:t>2021/8/11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5BD54A-6D4D-4B07-BB87-079A9A1F8B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4335F5-F5A5-454C-9B0B-D64F1E64A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4BFD-300D-4616-BA69-2C00673085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340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4AAFE-B3D7-4A56-80A2-00974114F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00F84-1AE4-4EBF-8A95-71A86FBB3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D294C5-1739-4C08-8EA5-237D46BAD1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27126F-0678-4493-A279-B20457F2F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216E-63AD-4690-BA7B-857548616B82}" type="datetimeFigureOut">
              <a:rPr lang="zh-CN" altLang="en-US" smtClean="0"/>
              <a:t>2021/8/11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2B43EF-A10A-466D-BA02-2D9AB9367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AF31EF-8435-4A35-9666-2EA5B14C0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4BFD-300D-4616-BA69-2C00673085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716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8A968-2A5B-4F4D-AA17-55FA7EC65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FE2454-5BDD-40D6-9001-87D07EFF3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1358BA-5713-41CC-A70F-584F17A6B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E88CCD-9E01-4B5D-9B26-3F6780894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E216E-63AD-4690-BA7B-857548616B82}" type="datetimeFigureOut">
              <a:rPr lang="zh-CN" altLang="en-US" smtClean="0"/>
              <a:t>2021/8/11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11E642-D54F-4769-9224-0768D1687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2FAA32-A2AF-483A-A01C-9E56C7F2B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54BFD-300D-4616-BA69-2C00673085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58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56C9E6-34AE-409A-B3CE-639F60E3A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65273-58CA-4F7C-A698-5C6FAAF1E6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EE8C9-1EC1-4D53-A23E-7EEA3AB138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E216E-63AD-4690-BA7B-857548616B82}" type="datetimeFigureOut">
              <a:rPr lang="zh-CN" altLang="en-US" smtClean="0"/>
              <a:t>2021/8/11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E96957-2A68-41FF-8C8D-7AAC75050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A57B2-FFDE-4C07-B2DF-CF0B5C484B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54BFD-300D-4616-BA69-2C006730857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1439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"/><Relationship Id="rId3" Type="http://schemas.microsoft.com/office/2007/relationships/hdphoto" Target="../media/hdphoto1.wdp"/><Relationship Id="rId7" Type="http://schemas.openxmlformats.org/officeDocument/2006/relationships/image" Target="../media/image5.t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tif"/><Relationship Id="rId5" Type="http://schemas.openxmlformats.org/officeDocument/2006/relationships/image" Target="../media/image3.tif"/><Relationship Id="rId10" Type="http://schemas.openxmlformats.org/officeDocument/2006/relationships/image" Target="../media/image8.tif"/><Relationship Id="rId4" Type="http://schemas.openxmlformats.org/officeDocument/2006/relationships/image" Target="../media/image2.tif"/><Relationship Id="rId9" Type="http://schemas.openxmlformats.org/officeDocument/2006/relationships/image" Target="../media/image7.t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microsoft.com/office/2007/relationships/hdphoto" Target="../media/hdphoto3.wdp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microsoft.com/office/2007/relationships/hdphoto" Target="../media/hdphoto2.wdp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microsoft.com/office/2007/relationships/hdphoto" Target="../media/hdphoto5.wdp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microsoft.com/office/2007/relationships/hdphoto" Target="../media/hdphoto4.wdp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microsoft.com/office/2007/relationships/hdphoto" Target="../media/hdphoto7.wdp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11" Type="http://schemas.microsoft.com/office/2007/relationships/hdphoto" Target="../media/hdphoto6.wdp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microsoft.com/office/2007/relationships/hdphoto" Target="../media/hdphoto9.wdp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11" Type="http://schemas.microsoft.com/office/2007/relationships/hdphoto" Target="../media/hdphoto8.wdp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microsoft.com/office/2007/relationships/hdphoto" Target="../media/hdphoto11.wdp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11" Type="http://schemas.microsoft.com/office/2007/relationships/hdphoto" Target="../media/hdphoto10.wdp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5E761-A9C0-44E6-A071-9A0C2E98B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66"/>
            <a:ext cx="10515600" cy="1325563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en-US" altLang="zh-CN" baseline="30000" dirty="0"/>
              <a:t>st</a:t>
            </a:r>
            <a:r>
              <a:rPr lang="en-US" altLang="zh-CN" dirty="0"/>
              <a:t> dose - AM2 </a:t>
            </a:r>
            <a:endParaRPr lang="zh-CN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A18B03-71EF-440B-8401-2888B59EDE7B}"/>
              </a:ext>
            </a:extLst>
          </p:cNvPr>
          <p:cNvSpPr txBox="1"/>
          <p:nvPr/>
        </p:nvSpPr>
        <p:spPr>
          <a:xfrm>
            <a:off x="795129" y="3424953"/>
            <a:ext cx="12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50,000 C</a:t>
            </a:r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9FE719-A785-4257-886C-B298FBB98806}"/>
              </a:ext>
            </a:extLst>
          </p:cNvPr>
          <p:cNvSpPr txBox="1"/>
          <p:nvPr/>
        </p:nvSpPr>
        <p:spPr>
          <a:xfrm>
            <a:off x="3472066" y="3424953"/>
            <a:ext cx="12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80,000 C</a:t>
            </a:r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9B7D4A-88DE-4911-B394-6AE5C1A26920}"/>
              </a:ext>
            </a:extLst>
          </p:cNvPr>
          <p:cNvSpPr txBox="1"/>
          <p:nvPr/>
        </p:nvSpPr>
        <p:spPr>
          <a:xfrm>
            <a:off x="5711684" y="3419053"/>
            <a:ext cx="12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90,000 C</a:t>
            </a:r>
            <a:endParaRPr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AF9D5F-7A85-42C0-AD6A-DACAB0CCF350}"/>
              </a:ext>
            </a:extLst>
          </p:cNvPr>
          <p:cNvSpPr txBox="1"/>
          <p:nvPr/>
        </p:nvSpPr>
        <p:spPr>
          <a:xfrm>
            <a:off x="8081256" y="3419053"/>
            <a:ext cx="12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91,000 C</a:t>
            </a:r>
            <a:endParaRPr lang="zh-CN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AC62E6-D2C2-4E7B-A1A9-343909FDFB5A}"/>
              </a:ext>
            </a:extLst>
          </p:cNvPr>
          <p:cNvSpPr txBox="1"/>
          <p:nvPr/>
        </p:nvSpPr>
        <p:spPr>
          <a:xfrm>
            <a:off x="10438790" y="3419053"/>
            <a:ext cx="12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92,000 C</a:t>
            </a:r>
            <a:endParaRPr lang="zh-CN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EF9B82-ECFC-4321-9334-3A38348FD618}"/>
              </a:ext>
            </a:extLst>
          </p:cNvPr>
          <p:cNvSpPr txBox="1"/>
          <p:nvPr/>
        </p:nvSpPr>
        <p:spPr>
          <a:xfrm>
            <a:off x="697646" y="6251327"/>
            <a:ext cx="12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95,000 C</a:t>
            </a:r>
            <a:endParaRPr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E3D8F0-7B27-4CF6-8298-4A52A1284267}"/>
              </a:ext>
            </a:extLst>
          </p:cNvPr>
          <p:cNvSpPr txBox="1"/>
          <p:nvPr/>
        </p:nvSpPr>
        <p:spPr>
          <a:xfrm>
            <a:off x="3149172" y="6251327"/>
            <a:ext cx="12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100,000 C</a:t>
            </a:r>
            <a:endParaRPr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654B4-63A0-40D0-B40A-86010B8C0051}"/>
              </a:ext>
            </a:extLst>
          </p:cNvPr>
          <p:cNvSpPr txBox="1"/>
          <p:nvPr/>
        </p:nvSpPr>
        <p:spPr>
          <a:xfrm>
            <a:off x="5499301" y="6251327"/>
            <a:ext cx="12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105,000 C</a:t>
            </a:r>
            <a:endParaRPr lang="zh-CN" alt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0EB243-1415-4699-A9D6-54053042FF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686" b="94477" l="5523" r="949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80" t="7335" r="7427" b="7771"/>
          <a:stretch/>
        </p:blipFill>
        <p:spPr>
          <a:xfrm rot="12598996">
            <a:off x="298769" y="1305604"/>
            <a:ext cx="1863059" cy="1863059"/>
          </a:xfrm>
          <a:prstGeom prst="ellipse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57BBD8-3633-42E4-BC6D-70CE2FE2BD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4" t="7332" r="5344" b="7327"/>
          <a:stretch/>
        </p:blipFill>
        <p:spPr>
          <a:xfrm rot="14719012">
            <a:off x="2808190" y="1259986"/>
            <a:ext cx="1872894" cy="1872894"/>
          </a:xfrm>
          <a:prstGeom prst="ellipse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1CF27B7-FD2A-4C36-B8C4-DE142E10D73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3" t="7865" r="6578" b="7386"/>
          <a:stretch/>
        </p:blipFill>
        <p:spPr>
          <a:xfrm rot="21182224">
            <a:off x="5232300" y="1243815"/>
            <a:ext cx="1859861" cy="1859861"/>
          </a:xfrm>
          <a:prstGeom prst="ellipse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115C138-0E6D-4055-94DF-D0F27469685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0" t="6945" r="5107" b="8482"/>
          <a:stretch/>
        </p:blipFill>
        <p:spPr>
          <a:xfrm rot="18067009">
            <a:off x="7627055" y="1236345"/>
            <a:ext cx="1855984" cy="1855984"/>
          </a:xfrm>
          <a:prstGeom prst="ellipse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149F725-2859-4E9A-8333-A6FB6C93C04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7" t="6775" r="7390" b="8321"/>
          <a:stretch/>
        </p:blipFill>
        <p:spPr>
          <a:xfrm rot="16040626">
            <a:off x="10019330" y="1232715"/>
            <a:ext cx="1863245" cy="1863245"/>
          </a:xfrm>
          <a:prstGeom prst="ellipse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2969B5E-09C3-4402-8747-0BF5D5E9305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7" t="7155" r="8015" b="8397"/>
          <a:stretch/>
        </p:blipFill>
        <p:spPr>
          <a:xfrm rot="20607498">
            <a:off x="299152" y="4295900"/>
            <a:ext cx="1853255" cy="1853255"/>
          </a:xfrm>
          <a:prstGeom prst="ellipse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CFB94BC-DB48-4A05-8D24-2948BE75C56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8" t="6288" r="8079" b="9070"/>
          <a:stretch/>
        </p:blipFill>
        <p:spPr>
          <a:xfrm rot="12964330">
            <a:off x="2815871" y="4293761"/>
            <a:ext cx="1857533" cy="1857533"/>
          </a:xfrm>
          <a:prstGeom prst="ellipse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A9644D9-75F3-41F2-89F0-2B9F675F045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" t="5671" r="5816" b="8129"/>
          <a:stretch/>
        </p:blipFill>
        <p:spPr>
          <a:xfrm>
            <a:off x="5189535" y="4276657"/>
            <a:ext cx="1891739" cy="1891739"/>
          </a:xfrm>
          <a:prstGeom prst="ellipse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C3C1C4D-1470-4B62-8989-2CF0AACF8687}"/>
              </a:ext>
            </a:extLst>
          </p:cNvPr>
          <p:cNvSpPr txBox="1"/>
          <p:nvPr/>
        </p:nvSpPr>
        <p:spPr>
          <a:xfrm>
            <a:off x="8640147" y="5336091"/>
            <a:ext cx="2446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Broken at ~108,000 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1627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5E761-A9C0-44E6-A071-9A0C2E98B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66"/>
            <a:ext cx="10515600" cy="1325563"/>
          </a:xfrm>
        </p:spPr>
        <p:txBody>
          <a:bodyPr/>
          <a:lstStyle/>
          <a:p>
            <a:r>
              <a:rPr lang="en-US" altLang="zh-CN" dirty="0"/>
              <a:t>2</a:t>
            </a:r>
            <a:r>
              <a:rPr lang="en-US" altLang="zh-CN" baseline="30000" dirty="0"/>
              <a:t>nd</a:t>
            </a:r>
            <a:r>
              <a:rPr lang="en-US" altLang="zh-CN" dirty="0"/>
              <a:t> dose – AMY6, crack4</a:t>
            </a:r>
            <a:endParaRPr lang="zh-CN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A18B03-71EF-440B-8401-2888B59EDE7B}"/>
              </a:ext>
            </a:extLst>
          </p:cNvPr>
          <p:cNvSpPr txBox="1"/>
          <p:nvPr/>
        </p:nvSpPr>
        <p:spPr>
          <a:xfrm>
            <a:off x="795129" y="3424953"/>
            <a:ext cx="12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80,000 C</a:t>
            </a:r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9FE719-A785-4257-886C-B298FBB98806}"/>
              </a:ext>
            </a:extLst>
          </p:cNvPr>
          <p:cNvSpPr txBox="1"/>
          <p:nvPr/>
        </p:nvSpPr>
        <p:spPr>
          <a:xfrm>
            <a:off x="3253406" y="3424953"/>
            <a:ext cx="12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90,000 C</a:t>
            </a:r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9B7D4A-88DE-4911-B394-6AE5C1A26920}"/>
              </a:ext>
            </a:extLst>
          </p:cNvPr>
          <p:cNvSpPr txBox="1"/>
          <p:nvPr/>
        </p:nvSpPr>
        <p:spPr>
          <a:xfrm>
            <a:off x="5532917" y="3419053"/>
            <a:ext cx="12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95,000 C</a:t>
            </a:r>
            <a:endParaRPr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AF9D5F-7A85-42C0-AD6A-DACAB0CCF350}"/>
              </a:ext>
            </a:extLst>
          </p:cNvPr>
          <p:cNvSpPr txBox="1"/>
          <p:nvPr/>
        </p:nvSpPr>
        <p:spPr>
          <a:xfrm>
            <a:off x="7991194" y="3419053"/>
            <a:ext cx="12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100,000 C</a:t>
            </a:r>
            <a:endParaRPr lang="zh-CN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AC62E6-D2C2-4E7B-A1A9-343909FDFB5A}"/>
              </a:ext>
            </a:extLst>
          </p:cNvPr>
          <p:cNvSpPr txBox="1"/>
          <p:nvPr/>
        </p:nvSpPr>
        <p:spPr>
          <a:xfrm>
            <a:off x="10438790" y="3419053"/>
            <a:ext cx="12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105,000 C</a:t>
            </a:r>
            <a:endParaRPr lang="zh-CN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EF9B82-ECFC-4321-9334-3A38348FD618}"/>
              </a:ext>
            </a:extLst>
          </p:cNvPr>
          <p:cNvSpPr txBox="1"/>
          <p:nvPr/>
        </p:nvSpPr>
        <p:spPr>
          <a:xfrm>
            <a:off x="652930" y="6251327"/>
            <a:ext cx="12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110,000 C</a:t>
            </a:r>
            <a:endParaRPr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E3D8F0-7B27-4CF6-8298-4A52A1284267}"/>
              </a:ext>
            </a:extLst>
          </p:cNvPr>
          <p:cNvSpPr txBox="1"/>
          <p:nvPr/>
        </p:nvSpPr>
        <p:spPr>
          <a:xfrm>
            <a:off x="3200265" y="6251327"/>
            <a:ext cx="12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115,000 C</a:t>
            </a:r>
            <a:endParaRPr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654B4-63A0-40D0-B40A-86010B8C0051}"/>
              </a:ext>
            </a:extLst>
          </p:cNvPr>
          <p:cNvSpPr txBox="1"/>
          <p:nvPr/>
        </p:nvSpPr>
        <p:spPr>
          <a:xfrm>
            <a:off x="5606556" y="6251327"/>
            <a:ext cx="12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120,000 C</a:t>
            </a:r>
            <a:endParaRPr lang="zh-CN" alt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BDA9040-80ED-4F2A-B21E-E97AB08C7A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5" t="9911" r="9386" b="9930"/>
          <a:stretch/>
        </p:blipFill>
        <p:spPr>
          <a:xfrm rot="1597933">
            <a:off x="5173474" y="4189322"/>
            <a:ext cx="1991094" cy="1991094"/>
          </a:xfrm>
          <a:prstGeom prst="ellipse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39168AD-7B8C-4442-8885-E88AE2FD6F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1" t="9757" r="10559" b="9994"/>
          <a:stretch/>
        </p:blipFill>
        <p:spPr>
          <a:xfrm rot="14183731">
            <a:off x="2774455" y="4118473"/>
            <a:ext cx="1993323" cy="1993323"/>
          </a:xfrm>
          <a:prstGeom prst="ellipse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E47AC4B-C31B-4C7D-BDB3-1BA7DCAFE6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2" t="11322" r="11193" b="9684"/>
          <a:stretch/>
        </p:blipFill>
        <p:spPr>
          <a:xfrm rot="13804279">
            <a:off x="306619" y="4195239"/>
            <a:ext cx="1962204" cy="1962204"/>
          </a:xfrm>
          <a:prstGeom prst="ellipse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27A1AE4-44FD-4456-8279-5E7F56D31F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0" t="7298" r="5545" b="5137"/>
          <a:stretch/>
        </p:blipFill>
        <p:spPr>
          <a:xfrm rot="872459">
            <a:off x="9925233" y="1097979"/>
            <a:ext cx="1921687" cy="1921687"/>
          </a:xfrm>
          <a:prstGeom prst="ellipse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224C1B9-4CCC-4F9D-8B67-226D9CFA92C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3" t="6243" r="5201" b="5831"/>
          <a:stretch/>
        </p:blipFill>
        <p:spPr>
          <a:xfrm rot="17412236">
            <a:off x="7571240" y="1047522"/>
            <a:ext cx="1929570" cy="1929570"/>
          </a:xfrm>
          <a:prstGeom prst="ellipse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085A2F5-E39E-4AD6-9E36-34F9D86F8FB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6" t="4078" r="6281" b="6419"/>
          <a:stretch/>
        </p:blipFill>
        <p:spPr>
          <a:xfrm rot="15181867">
            <a:off x="5113896" y="1086980"/>
            <a:ext cx="1964208" cy="1964208"/>
          </a:xfrm>
          <a:prstGeom prst="ellipse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14CB4AF4-F45F-4F06-ACA4-5C0EA2FB787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7" t="5612" r="6009" b="5295"/>
          <a:stretch/>
        </p:blipFill>
        <p:spPr>
          <a:xfrm rot="19105085">
            <a:off x="2819830" y="1091483"/>
            <a:ext cx="1955202" cy="1955202"/>
          </a:xfrm>
          <a:prstGeom prst="ellipse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B3FD424-BD21-49CF-A180-816FA32CA03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9" t="3044" r="3887" b="7164"/>
          <a:stretch/>
        </p:blipFill>
        <p:spPr>
          <a:xfrm rot="7375727">
            <a:off x="302436" y="1073538"/>
            <a:ext cx="1970571" cy="1970571"/>
          </a:xfrm>
          <a:prstGeom prst="ellipse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06D9BC9-8AEC-4129-8033-F6EF573AADBD}"/>
              </a:ext>
            </a:extLst>
          </p:cNvPr>
          <p:cNvSpPr txBox="1"/>
          <p:nvPr/>
        </p:nvSpPr>
        <p:spPr>
          <a:xfrm>
            <a:off x="8012847" y="6251327"/>
            <a:ext cx="12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125,000 C</a:t>
            </a:r>
            <a:endParaRPr lang="zh-CN" alt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C132F6-7835-43FB-AC0D-68148E7060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18" b="92391" l="9918" r="927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17684">
            <a:off x="7317524" y="3871422"/>
            <a:ext cx="2482341" cy="24823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5FDB92-6FBB-41FA-A240-02F69ADE96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645" b="90995" l="4435" r="9180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736505">
            <a:off x="9651637" y="3914490"/>
            <a:ext cx="2468880" cy="24688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98F9DA1-D709-4BF2-9C50-3AB74ED40F7B}"/>
              </a:ext>
            </a:extLst>
          </p:cNvPr>
          <p:cNvSpPr txBox="1"/>
          <p:nvPr/>
        </p:nvSpPr>
        <p:spPr>
          <a:xfrm>
            <a:off x="10312263" y="6251327"/>
            <a:ext cx="12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130,000 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9577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5E761-A9C0-44E6-A071-9A0C2E98B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66"/>
            <a:ext cx="10515600" cy="1325563"/>
          </a:xfrm>
        </p:spPr>
        <p:txBody>
          <a:bodyPr/>
          <a:lstStyle/>
          <a:p>
            <a:r>
              <a:rPr lang="en-US" altLang="zh-CN" dirty="0"/>
              <a:t>2</a:t>
            </a:r>
            <a:r>
              <a:rPr lang="en-US" altLang="zh-CN" baseline="30000" dirty="0"/>
              <a:t>nd</a:t>
            </a:r>
            <a:r>
              <a:rPr lang="en-US" altLang="zh-CN" dirty="0"/>
              <a:t> dose – AMY6, crack8</a:t>
            </a:r>
            <a:endParaRPr lang="zh-CN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A18B03-71EF-440B-8401-2888B59EDE7B}"/>
              </a:ext>
            </a:extLst>
          </p:cNvPr>
          <p:cNvSpPr txBox="1"/>
          <p:nvPr/>
        </p:nvSpPr>
        <p:spPr>
          <a:xfrm>
            <a:off x="795129" y="3424953"/>
            <a:ext cx="12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80,000 C</a:t>
            </a:r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9FE719-A785-4257-886C-B298FBB98806}"/>
              </a:ext>
            </a:extLst>
          </p:cNvPr>
          <p:cNvSpPr txBox="1"/>
          <p:nvPr/>
        </p:nvSpPr>
        <p:spPr>
          <a:xfrm>
            <a:off x="3253406" y="3424953"/>
            <a:ext cx="12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90,000 C</a:t>
            </a:r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9B7D4A-88DE-4911-B394-6AE5C1A26920}"/>
              </a:ext>
            </a:extLst>
          </p:cNvPr>
          <p:cNvSpPr txBox="1"/>
          <p:nvPr/>
        </p:nvSpPr>
        <p:spPr>
          <a:xfrm>
            <a:off x="5622300" y="3429000"/>
            <a:ext cx="12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95,000 C</a:t>
            </a:r>
            <a:endParaRPr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AF9D5F-7A85-42C0-AD6A-DACAB0CCF350}"/>
              </a:ext>
            </a:extLst>
          </p:cNvPr>
          <p:cNvSpPr txBox="1"/>
          <p:nvPr/>
        </p:nvSpPr>
        <p:spPr>
          <a:xfrm>
            <a:off x="7991194" y="3419053"/>
            <a:ext cx="12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100,000 C</a:t>
            </a:r>
            <a:endParaRPr lang="zh-CN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AC62E6-D2C2-4E7B-A1A9-343909FDFB5A}"/>
              </a:ext>
            </a:extLst>
          </p:cNvPr>
          <p:cNvSpPr txBox="1"/>
          <p:nvPr/>
        </p:nvSpPr>
        <p:spPr>
          <a:xfrm>
            <a:off x="10438790" y="3419053"/>
            <a:ext cx="12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105,000 C</a:t>
            </a:r>
            <a:endParaRPr lang="zh-CN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EF9B82-ECFC-4321-9334-3A38348FD618}"/>
              </a:ext>
            </a:extLst>
          </p:cNvPr>
          <p:cNvSpPr txBox="1"/>
          <p:nvPr/>
        </p:nvSpPr>
        <p:spPr>
          <a:xfrm>
            <a:off x="697646" y="6251327"/>
            <a:ext cx="12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110,000 C</a:t>
            </a:r>
            <a:endParaRPr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E3D8F0-7B27-4CF6-8298-4A52A1284267}"/>
              </a:ext>
            </a:extLst>
          </p:cNvPr>
          <p:cNvSpPr txBox="1"/>
          <p:nvPr/>
        </p:nvSpPr>
        <p:spPr>
          <a:xfrm>
            <a:off x="3200265" y="6251327"/>
            <a:ext cx="12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115,000 C</a:t>
            </a:r>
            <a:endParaRPr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654B4-63A0-40D0-B40A-86010B8C0051}"/>
              </a:ext>
            </a:extLst>
          </p:cNvPr>
          <p:cNvSpPr txBox="1"/>
          <p:nvPr/>
        </p:nvSpPr>
        <p:spPr>
          <a:xfrm>
            <a:off x="5499301" y="6251327"/>
            <a:ext cx="12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120,000 C</a:t>
            </a:r>
            <a:endParaRPr lang="zh-CN" alt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7AED001-9A6E-44F6-98C8-4549CD03AF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7" t="10784" r="9206" b="8969"/>
          <a:stretch/>
        </p:blipFill>
        <p:spPr>
          <a:xfrm>
            <a:off x="5225780" y="4153884"/>
            <a:ext cx="2001183" cy="2001183"/>
          </a:xfrm>
          <a:prstGeom prst="ellipse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5711FDD-9337-401D-AACD-C5FC575E22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6" t="9438" r="9266" b="9653"/>
          <a:stretch/>
        </p:blipFill>
        <p:spPr>
          <a:xfrm rot="12517065">
            <a:off x="2736806" y="4145627"/>
            <a:ext cx="2017699" cy="2017699"/>
          </a:xfrm>
          <a:prstGeom prst="ellipse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08D95B4-C6B0-4909-ACEE-B7ED42AC5BC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7" t="6084" r="6316" b="6168"/>
          <a:stretch/>
        </p:blipFill>
        <p:spPr>
          <a:xfrm rot="13540559">
            <a:off x="5263531" y="1126120"/>
            <a:ext cx="1925683" cy="1925683"/>
          </a:xfrm>
          <a:prstGeom prst="ellipse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49702E0-69AE-49C7-8EAB-DAC53E65C1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3" t="7073" r="5790" b="6920"/>
          <a:stretch/>
        </p:blipFill>
        <p:spPr>
          <a:xfrm rot="16200000">
            <a:off x="7651128" y="1119800"/>
            <a:ext cx="1905123" cy="1905123"/>
          </a:xfrm>
          <a:prstGeom prst="ellipse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20C031C-8196-4CEC-8722-88804AC5C39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1" t="6999" r="4848" b="6190"/>
          <a:stretch/>
        </p:blipFill>
        <p:spPr>
          <a:xfrm>
            <a:off x="9973600" y="1119801"/>
            <a:ext cx="1905122" cy="1905122"/>
          </a:xfrm>
          <a:prstGeom prst="ellipse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81CE452-D8E0-4D0A-B092-A3800438AEB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83" t="12575" r="9675" b="10083"/>
          <a:stretch/>
        </p:blipFill>
        <p:spPr>
          <a:xfrm rot="12974726">
            <a:off x="245986" y="4239570"/>
            <a:ext cx="1928727" cy="1928727"/>
          </a:xfrm>
          <a:prstGeom prst="ellipse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2696DAC-BC8E-46C4-B8F0-9194182700A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8" t="6517" r="6348" b="5599"/>
          <a:stretch/>
        </p:blipFill>
        <p:spPr>
          <a:xfrm rot="17976191">
            <a:off x="2829639" y="1105732"/>
            <a:ext cx="1928664" cy="1928664"/>
          </a:xfrm>
          <a:prstGeom prst="ellipse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C15EBDB-BE26-4B7C-B1AD-FB61693AB9A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7" t="4163" r="5658" b="6081"/>
          <a:stretch/>
        </p:blipFill>
        <p:spPr>
          <a:xfrm rot="5400000">
            <a:off x="204512" y="1021327"/>
            <a:ext cx="1969727" cy="1969727"/>
          </a:xfrm>
          <a:prstGeom prst="ellipse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7881F28-9C7F-494A-8A26-D6FC071EBF90}"/>
              </a:ext>
            </a:extLst>
          </p:cNvPr>
          <p:cNvSpPr txBox="1"/>
          <p:nvPr/>
        </p:nvSpPr>
        <p:spPr>
          <a:xfrm>
            <a:off x="8012847" y="6251327"/>
            <a:ext cx="12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125,000 C</a:t>
            </a:r>
            <a:endParaRPr lang="zh-CN" alt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EF398FE-C75A-472C-A83B-64C1D5949D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386" b="91033" l="7745" r="906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99588">
            <a:off x="7414511" y="3856498"/>
            <a:ext cx="2468880" cy="246888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76E1896-56ED-4643-BD23-FC10271D0C90}"/>
              </a:ext>
            </a:extLst>
          </p:cNvPr>
          <p:cNvSpPr txBox="1"/>
          <p:nvPr/>
        </p:nvSpPr>
        <p:spPr>
          <a:xfrm>
            <a:off x="10438789" y="6251327"/>
            <a:ext cx="12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130,000 C</a:t>
            </a:r>
            <a:endParaRPr lang="zh-CN" alt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F262D6-9EA2-448C-B404-A98E5821B0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930" b="92742" l="7527" r="91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21326">
            <a:off x="9693152" y="3912384"/>
            <a:ext cx="2468880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68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5E761-A9C0-44E6-A071-9A0C2E98B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66"/>
            <a:ext cx="10515600" cy="1325563"/>
          </a:xfrm>
        </p:spPr>
        <p:txBody>
          <a:bodyPr/>
          <a:lstStyle/>
          <a:p>
            <a:r>
              <a:rPr lang="en-US" altLang="zh-CN" dirty="0"/>
              <a:t>2</a:t>
            </a:r>
            <a:r>
              <a:rPr lang="en-US" altLang="zh-CN" baseline="30000" dirty="0"/>
              <a:t>nd</a:t>
            </a:r>
            <a:r>
              <a:rPr lang="en-US" altLang="zh-CN" dirty="0"/>
              <a:t> dose – AMY6a, crack7</a:t>
            </a:r>
            <a:endParaRPr lang="zh-CN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A18B03-71EF-440B-8401-2888B59EDE7B}"/>
              </a:ext>
            </a:extLst>
          </p:cNvPr>
          <p:cNvSpPr txBox="1"/>
          <p:nvPr/>
        </p:nvSpPr>
        <p:spPr>
          <a:xfrm>
            <a:off x="795129" y="3424953"/>
            <a:ext cx="12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80,000 C</a:t>
            </a:r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9B7D4A-88DE-4911-B394-6AE5C1A26920}"/>
              </a:ext>
            </a:extLst>
          </p:cNvPr>
          <p:cNvSpPr txBox="1"/>
          <p:nvPr/>
        </p:nvSpPr>
        <p:spPr>
          <a:xfrm>
            <a:off x="5715888" y="3428355"/>
            <a:ext cx="12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100,000 C</a:t>
            </a:r>
            <a:endParaRPr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AF9D5F-7A85-42C0-AD6A-DACAB0CCF350}"/>
              </a:ext>
            </a:extLst>
          </p:cNvPr>
          <p:cNvSpPr txBox="1"/>
          <p:nvPr/>
        </p:nvSpPr>
        <p:spPr>
          <a:xfrm>
            <a:off x="7964808" y="3366464"/>
            <a:ext cx="12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105,000 C</a:t>
            </a:r>
            <a:endParaRPr lang="zh-CN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AC62E6-D2C2-4E7B-A1A9-343909FDFB5A}"/>
              </a:ext>
            </a:extLst>
          </p:cNvPr>
          <p:cNvSpPr txBox="1"/>
          <p:nvPr/>
        </p:nvSpPr>
        <p:spPr>
          <a:xfrm>
            <a:off x="10333702" y="3366464"/>
            <a:ext cx="12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110,000 C</a:t>
            </a:r>
            <a:endParaRPr lang="zh-CN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EF9B82-ECFC-4321-9334-3A38348FD618}"/>
              </a:ext>
            </a:extLst>
          </p:cNvPr>
          <p:cNvSpPr txBox="1"/>
          <p:nvPr/>
        </p:nvSpPr>
        <p:spPr>
          <a:xfrm>
            <a:off x="701019" y="6327496"/>
            <a:ext cx="12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115,000 C</a:t>
            </a:r>
            <a:endParaRPr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E3D8F0-7B27-4CF6-8298-4A52A1284267}"/>
              </a:ext>
            </a:extLst>
          </p:cNvPr>
          <p:cNvSpPr txBox="1"/>
          <p:nvPr/>
        </p:nvSpPr>
        <p:spPr>
          <a:xfrm>
            <a:off x="3096072" y="6332361"/>
            <a:ext cx="12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120,000 C</a:t>
            </a:r>
            <a:endParaRPr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654B4-63A0-40D0-B40A-86010B8C0051}"/>
              </a:ext>
            </a:extLst>
          </p:cNvPr>
          <p:cNvSpPr txBox="1"/>
          <p:nvPr/>
        </p:nvSpPr>
        <p:spPr>
          <a:xfrm>
            <a:off x="5616352" y="6327496"/>
            <a:ext cx="12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125,000 C</a:t>
            </a:r>
            <a:endParaRPr lang="zh-CN" alt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70B931F-56AA-4CBD-9D41-88AF2476E3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1" t="7619" r="7127" b="7498"/>
          <a:stretch/>
        </p:blipFill>
        <p:spPr>
          <a:xfrm>
            <a:off x="7712398" y="1147053"/>
            <a:ext cx="1862787" cy="1862787"/>
          </a:xfrm>
          <a:prstGeom prst="ellipse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1E5F526-A0B5-4E8C-92DF-09652589EC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5" t="10430" r="8912" b="9516"/>
          <a:stretch/>
        </p:blipFill>
        <p:spPr>
          <a:xfrm rot="1397007">
            <a:off x="5139688" y="4094415"/>
            <a:ext cx="1912623" cy="1912623"/>
          </a:xfrm>
          <a:prstGeom prst="ellipse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7E7B130-ABC2-402B-B7EA-53E6A5B836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99" t="13139" r="9055" b="7715"/>
          <a:stretch/>
        </p:blipFill>
        <p:spPr>
          <a:xfrm rot="18418537">
            <a:off x="2741707" y="4242730"/>
            <a:ext cx="1890904" cy="1890904"/>
          </a:xfrm>
          <a:prstGeom prst="ellipse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C2FBE18-0E3D-4E1C-AEDE-22DE4DBF99D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1" t="9069" r="9723" b="11055"/>
          <a:stretch/>
        </p:blipFill>
        <p:spPr>
          <a:xfrm rot="7635741">
            <a:off x="382947" y="4220861"/>
            <a:ext cx="1908355" cy="1908355"/>
          </a:xfrm>
          <a:prstGeom prst="ellipse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4E95EF3-AC4F-4867-8300-FAB3EF9871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3" t="6920" r="8908" b="7830"/>
          <a:stretch/>
        </p:blipFill>
        <p:spPr>
          <a:xfrm rot="16394957">
            <a:off x="10086062" y="1155952"/>
            <a:ext cx="1870885" cy="1870885"/>
          </a:xfrm>
          <a:prstGeom prst="ellipse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E18E15F-CD65-4D41-BBFC-8F288A64201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8" t="5720" r="3667" b="4155"/>
          <a:stretch/>
        </p:blipFill>
        <p:spPr>
          <a:xfrm rot="10979296">
            <a:off x="418104" y="1152232"/>
            <a:ext cx="1977844" cy="1977844"/>
          </a:xfrm>
          <a:prstGeom prst="ellipse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CBB8FC0-56A4-4742-9019-FA913B5B212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7" t="5485" r="5716" b="5257"/>
          <a:stretch/>
        </p:blipFill>
        <p:spPr>
          <a:xfrm rot="10578374">
            <a:off x="5242857" y="1208116"/>
            <a:ext cx="1958823" cy="1958823"/>
          </a:xfrm>
          <a:prstGeom prst="ellipse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350D05F1-FE8B-472E-A7A4-4481AE623D05}"/>
              </a:ext>
            </a:extLst>
          </p:cNvPr>
          <p:cNvSpPr txBox="1"/>
          <p:nvPr/>
        </p:nvSpPr>
        <p:spPr>
          <a:xfrm>
            <a:off x="3164023" y="3424953"/>
            <a:ext cx="12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90,000 C</a:t>
            </a:r>
            <a:endParaRPr lang="zh-CN" altLang="en-US" dirty="0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2DA0DDB-8C66-46B5-9213-2D9961E64F9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6" t="6646" r="5159" b="5158"/>
          <a:stretch/>
        </p:blipFill>
        <p:spPr>
          <a:xfrm rot="1595102">
            <a:off x="2726675" y="1179499"/>
            <a:ext cx="1935531" cy="1935531"/>
          </a:xfrm>
          <a:prstGeom prst="ellipse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26BED83-8D26-47E8-9D4F-F9AC4B4BF4DE}"/>
              </a:ext>
            </a:extLst>
          </p:cNvPr>
          <p:cNvSpPr txBox="1"/>
          <p:nvPr/>
        </p:nvSpPr>
        <p:spPr>
          <a:xfrm>
            <a:off x="8007686" y="6327496"/>
            <a:ext cx="12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130,000 C</a:t>
            </a:r>
            <a:endParaRPr lang="zh-CN" alt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BB77319-6BF2-4CD6-8083-BB4A9E9401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918" b="94293" l="9918" r="9320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04105">
            <a:off x="7518259" y="3855778"/>
            <a:ext cx="2442201" cy="244220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3B52DE2-E4C6-4BAC-B8F7-715FC57AD84A}"/>
              </a:ext>
            </a:extLst>
          </p:cNvPr>
          <p:cNvSpPr txBox="1"/>
          <p:nvPr/>
        </p:nvSpPr>
        <p:spPr>
          <a:xfrm>
            <a:off x="10385399" y="6327496"/>
            <a:ext cx="12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140,000 C</a:t>
            </a:r>
            <a:endParaRPr lang="zh-CN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3D1480-675F-436E-9377-7C8C48E707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5780" b="91801" l="7527" r="9341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93210">
            <a:off x="9787064" y="3842438"/>
            <a:ext cx="2468880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37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5E761-A9C0-44E6-A071-9A0C2E98B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66"/>
            <a:ext cx="10515600" cy="1325563"/>
          </a:xfrm>
        </p:spPr>
        <p:txBody>
          <a:bodyPr/>
          <a:lstStyle/>
          <a:p>
            <a:r>
              <a:rPr lang="en-US" altLang="zh-CN" dirty="0"/>
              <a:t>2</a:t>
            </a:r>
            <a:r>
              <a:rPr lang="en-US" altLang="zh-CN" baseline="30000" dirty="0"/>
              <a:t>nd</a:t>
            </a:r>
            <a:r>
              <a:rPr lang="en-US" altLang="zh-CN" dirty="0"/>
              <a:t> dose – AMG5, crack1</a:t>
            </a:r>
            <a:endParaRPr lang="zh-CN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A18B03-71EF-440B-8401-2888B59EDE7B}"/>
              </a:ext>
            </a:extLst>
          </p:cNvPr>
          <p:cNvSpPr txBox="1"/>
          <p:nvPr/>
        </p:nvSpPr>
        <p:spPr>
          <a:xfrm>
            <a:off x="795129" y="3424953"/>
            <a:ext cx="12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80,000 C</a:t>
            </a:r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9B7D4A-88DE-4911-B394-6AE5C1A26920}"/>
              </a:ext>
            </a:extLst>
          </p:cNvPr>
          <p:cNvSpPr txBox="1"/>
          <p:nvPr/>
        </p:nvSpPr>
        <p:spPr>
          <a:xfrm>
            <a:off x="3291202" y="3412767"/>
            <a:ext cx="12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90,000 C</a:t>
            </a:r>
            <a:endParaRPr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AF9D5F-7A85-42C0-AD6A-DACAB0CCF350}"/>
              </a:ext>
            </a:extLst>
          </p:cNvPr>
          <p:cNvSpPr txBox="1"/>
          <p:nvPr/>
        </p:nvSpPr>
        <p:spPr>
          <a:xfrm>
            <a:off x="5540122" y="3350876"/>
            <a:ext cx="12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100,000 C</a:t>
            </a:r>
            <a:endParaRPr lang="zh-CN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AC62E6-D2C2-4E7B-A1A9-343909FDFB5A}"/>
              </a:ext>
            </a:extLst>
          </p:cNvPr>
          <p:cNvSpPr txBox="1"/>
          <p:nvPr/>
        </p:nvSpPr>
        <p:spPr>
          <a:xfrm>
            <a:off x="7909016" y="3350876"/>
            <a:ext cx="12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105,000 C</a:t>
            </a:r>
            <a:endParaRPr lang="zh-CN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EF9B82-ECFC-4321-9334-3A38348FD618}"/>
              </a:ext>
            </a:extLst>
          </p:cNvPr>
          <p:cNvSpPr txBox="1"/>
          <p:nvPr/>
        </p:nvSpPr>
        <p:spPr>
          <a:xfrm>
            <a:off x="10277910" y="3350876"/>
            <a:ext cx="12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115,000 C</a:t>
            </a:r>
            <a:endParaRPr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E3D8F0-7B27-4CF6-8298-4A52A1284267}"/>
              </a:ext>
            </a:extLst>
          </p:cNvPr>
          <p:cNvSpPr txBox="1"/>
          <p:nvPr/>
        </p:nvSpPr>
        <p:spPr>
          <a:xfrm>
            <a:off x="683815" y="6270713"/>
            <a:ext cx="12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125,000 C</a:t>
            </a:r>
            <a:endParaRPr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654B4-63A0-40D0-B40A-86010B8C0051}"/>
              </a:ext>
            </a:extLst>
          </p:cNvPr>
          <p:cNvSpPr txBox="1"/>
          <p:nvPr/>
        </p:nvSpPr>
        <p:spPr>
          <a:xfrm>
            <a:off x="5513975" y="6215352"/>
            <a:ext cx="12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145,000 C</a:t>
            </a:r>
            <a:endParaRPr lang="zh-CN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B5C330-3182-4698-85B5-9EEF6F4D33CF}"/>
              </a:ext>
            </a:extLst>
          </p:cNvPr>
          <p:cNvSpPr txBox="1"/>
          <p:nvPr/>
        </p:nvSpPr>
        <p:spPr>
          <a:xfrm>
            <a:off x="3179161" y="6220280"/>
            <a:ext cx="12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135,000 C</a:t>
            </a:r>
            <a:endParaRPr lang="zh-CN" alt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0ABD57-C759-4A33-A5D0-4155D68A22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9" t="11531" r="9269" b="8677"/>
          <a:stretch/>
        </p:blipFill>
        <p:spPr>
          <a:xfrm rot="12038692">
            <a:off x="5188864" y="4286029"/>
            <a:ext cx="1814274" cy="1814274"/>
          </a:xfrm>
          <a:prstGeom prst="ellipse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D449D7-CFB6-4B29-92C0-13B6B25D01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70" t="10551" r="10242" b="9861"/>
          <a:stretch/>
        </p:blipFill>
        <p:spPr>
          <a:xfrm rot="16019894">
            <a:off x="2842036" y="4240658"/>
            <a:ext cx="1809692" cy="1809692"/>
          </a:xfrm>
          <a:prstGeom prst="ellipse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457CBE-AE17-47D8-A45B-BE14A032EC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2" t="11773" r="10530" b="8738"/>
          <a:stretch/>
        </p:blipFill>
        <p:spPr>
          <a:xfrm rot="14589290">
            <a:off x="424610" y="4289464"/>
            <a:ext cx="1807402" cy="1807402"/>
          </a:xfrm>
          <a:prstGeom prst="ellipse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627B13F-AA2D-473F-88F7-9368C73A539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7" t="7283" r="7839" b="7444"/>
          <a:stretch/>
        </p:blipFill>
        <p:spPr>
          <a:xfrm>
            <a:off x="9888555" y="1239521"/>
            <a:ext cx="1871394" cy="1871394"/>
          </a:xfrm>
          <a:prstGeom prst="ellipse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F4837B2-74A2-4E8C-907C-78E449F3CCE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8" t="6661" r="8127" b="7714"/>
          <a:stretch/>
        </p:blipFill>
        <p:spPr>
          <a:xfrm rot="7765613">
            <a:off x="7555064" y="1218275"/>
            <a:ext cx="1879081" cy="1879081"/>
          </a:xfrm>
          <a:prstGeom prst="ellipse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F5FF6FA-E8E3-4031-A429-4BC8B4D2366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2" t="7197" r="7198" b="7623"/>
          <a:stretch/>
        </p:blipFill>
        <p:spPr>
          <a:xfrm rot="309307">
            <a:off x="5151121" y="1242308"/>
            <a:ext cx="1869331" cy="1869331"/>
          </a:xfrm>
          <a:prstGeom prst="ellipse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94A9045-D108-4559-81CF-A2311E54FA9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7" t="4339" r="5969" b="6007"/>
          <a:stretch/>
        </p:blipFill>
        <p:spPr>
          <a:xfrm rot="8824667">
            <a:off x="2763127" y="1222943"/>
            <a:ext cx="1967510" cy="1967510"/>
          </a:xfrm>
          <a:prstGeom prst="ellipse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963D4FD-08D6-4295-9851-22E1043A122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5" t="9845" r="10179" b="10179"/>
          <a:stretch/>
        </p:blipFill>
        <p:spPr>
          <a:xfrm>
            <a:off x="450756" y="1337715"/>
            <a:ext cx="1755109" cy="1755109"/>
          </a:xfrm>
          <a:prstGeom prst="ellipse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17F266A-DF28-4157-9D2E-8D612D1AB0EF}"/>
              </a:ext>
            </a:extLst>
          </p:cNvPr>
          <p:cNvSpPr txBox="1"/>
          <p:nvPr/>
        </p:nvSpPr>
        <p:spPr>
          <a:xfrm>
            <a:off x="7909016" y="6215352"/>
            <a:ext cx="12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155,000 C</a:t>
            </a:r>
            <a:endParaRPr lang="zh-CN" alt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527A46-100A-46CC-9F1B-D005BA8E32F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842" b="90217" l="5707" r="9198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41887">
            <a:off x="7294075" y="4022129"/>
            <a:ext cx="2327201" cy="232720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552502B-FA73-43E5-9836-10F32ED3371F}"/>
              </a:ext>
            </a:extLst>
          </p:cNvPr>
          <p:cNvSpPr txBox="1"/>
          <p:nvPr/>
        </p:nvSpPr>
        <p:spPr>
          <a:xfrm>
            <a:off x="10277910" y="6223089"/>
            <a:ext cx="12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175,000 C</a:t>
            </a:r>
            <a:endParaRPr lang="zh-CN" alt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81CE04-AC68-4513-90AB-197F6E966F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140" b="91801" l="6720" r="9341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84178">
            <a:off x="9653097" y="4014574"/>
            <a:ext cx="2342309" cy="234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73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5E761-A9C0-44E6-A071-9A0C2E98B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66"/>
            <a:ext cx="10515600" cy="1325563"/>
          </a:xfrm>
        </p:spPr>
        <p:txBody>
          <a:bodyPr/>
          <a:lstStyle/>
          <a:p>
            <a:r>
              <a:rPr lang="en-US" altLang="zh-CN" dirty="0"/>
              <a:t>2</a:t>
            </a:r>
            <a:r>
              <a:rPr lang="en-US" altLang="zh-CN" baseline="30000" dirty="0"/>
              <a:t>nd</a:t>
            </a:r>
            <a:r>
              <a:rPr lang="en-US" altLang="zh-CN" dirty="0"/>
              <a:t> dose – AMG6a, crack1</a:t>
            </a:r>
            <a:endParaRPr lang="zh-CN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A18B03-71EF-440B-8401-2888B59EDE7B}"/>
              </a:ext>
            </a:extLst>
          </p:cNvPr>
          <p:cNvSpPr txBox="1"/>
          <p:nvPr/>
        </p:nvSpPr>
        <p:spPr>
          <a:xfrm>
            <a:off x="795129" y="3293006"/>
            <a:ext cx="12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80,000 C</a:t>
            </a:r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9B7D4A-88DE-4911-B394-6AE5C1A26920}"/>
              </a:ext>
            </a:extLst>
          </p:cNvPr>
          <p:cNvSpPr txBox="1"/>
          <p:nvPr/>
        </p:nvSpPr>
        <p:spPr>
          <a:xfrm>
            <a:off x="3291202" y="3280820"/>
            <a:ext cx="12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90,000 C</a:t>
            </a:r>
            <a:endParaRPr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AF9D5F-7A85-42C0-AD6A-DACAB0CCF350}"/>
              </a:ext>
            </a:extLst>
          </p:cNvPr>
          <p:cNvSpPr txBox="1"/>
          <p:nvPr/>
        </p:nvSpPr>
        <p:spPr>
          <a:xfrm>
            <a:off x="5540122" y="3218929"/>
            <a:ext cx="12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100,000 C</a:t>
            </a:r>
            <a:endParaRPr lang="zh-CN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AC62E6-D2C2-4E7B-A1A9-343909FDFB5A}"/>
              </a:ext>
            </a:extLst>
          </p:cNvPr>
          <p:cNvSpPr txBox="1"/>
          <p:nvPr/>
        </p:nvSpPr>
        <p:spPr>
          <a:xfrm>
            <a:off x="7909016" y="3218929"/>
            <a:ext cx="12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105,000 C</a:t>
            </a:r>
            <a:endParaRPr lang="zh-CN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EF9B82-ECFC-4321-9334-3A38348FD618}"/>
              </a:ext>
            </a:extLst>
          </p:cNvPr>
          <p:cNvSpPr txBox="1"/>
          <p:nvPr/>
        </p:nvSpPr>
        <p:spPr>
          <a:xfrm>
            <a:off x="10515600" y="3218929"/>
            <a:ext cx="12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115,000 C</a:t>
            </a:r>
            <a:endParaRPr lang="zh-CN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E3D8F0-7B27-4CF6-8298-4A52A1284267}"/>
              </a:ext>
            </a:extLst>
          </p:cNvPr>
          <p:cNvSpPr txBox="1"/>
          <p:nvPr/>
        </p:nvSpPr>
        <p:spPr>
          <a:xfrm>
            <a:off x="690695" y="6195647"/>
            <a:ext cx="12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125,000 C</a:t>
            </a:r>
            <a:endParaRPr lang="zh-CN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A654B4-63A0-40D0-B40A-86010B8C0051}"/>
              </a:ext>
            </a:extLst>
          </p:cNvPr>
          <p:cNvSpPr txBox="1"/>
          <p:nvPr/>
        </p:nvSpPr>
        <p:spPr>
          <a:xfrm>
            <a:off x="3210975" y="6190782"/>
            <a:ext cx="12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130,000 C</a:t>
            </a:r>
            <a:endParaRPr lang="zh-CN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52B592-901A-46BE-8A7A-B0A5DF917C6B}"/>
              </a:ext>
            </a:extLst>
          </p:cNvPr>
          <p:cNvSpPr txBox="1"/>
          <p:nvPr/>
        </p:nvSpPr>
        <p:spPr>
          <a:xfrm>
            <a:off x="5459895" y="6190782"/>
            <a:ext cx="12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135,000 C</a:t>
            </a:r>
            <a:endParaRPr lang="zh-CN" alt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26822F-AB4D-4EF6-B49A-572936DA59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6" t="9902" r="9279" b="11112"/>
          <a:stretch/>
        </p:blipFill>
        <p:spPr>
          <a:xfrm rot="3494165">
            <a:off x="5204101" y="4054322"/>
            <a:ext cx="1818123" cy="1818123"/>
          </a:xfrm>
          <a:prstGeom prst="ellipse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2D2AF7-0B5B-4BDD-B5D8-97DD270C9F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8" t="9891" r="9890" b="11887"/>
          <a:stretch/>
        </p:blipFill>
        <p:spPr>
          <a:xfrm rot="15251352">
            <a:off x="2848783" y="4063083"/>
            <a:ext cx="1800599" cy="1800599"/>
          </a:xfrm>
          <a:prstGeom prst="ellipse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E92B8C-ED0F-42E2-A5EB-DEEFCEA364B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0" t="11228" r="11932" b="9624"/>
          <a:stretch/>
        </p:blipFill>
        <p:spPr>
          <a:xfrm rot="6025443">
            <a:off x="454864" y="4083685"/>
            <a:ext cx="1821899" cy="1821899"/>
          </a:xfrm>
          <a:prstGeom prst="ellipse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76ED84E-EB69-45DE-B7BE-6BCDC9E850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1" t="6680" r="9392" b="8333"/>
          <a:stretch/>
        </p:blipFill>
        <p:spPr>
          <a:xfrm rot="17004899">
            <a:off x="10064862" y="1215135"/>
            <a:ext cx="1865089" cy="1865089"/>
          </a:xfrm>
          <a:prstGeom prst="ellipse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B868303-CF25-4BDF-A1B8-C30CAD5AE68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5" t="8052" r="7348" b="6301"/>
          <a:stretch/>
        </p:blipFill>
        <p:spPr>
          <a:xfrm rot="1694234">
            <a:off x="7520558" y="1141569"/>
            <a:ext cx="1879577" cy="1879577"/>
          </a:xfrm>
          <a:prstGeom prst="ellipse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60BEC0F-BB48-40BA-9F45-1EA6BC9A86C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9" t="6161" r="6768" b="8346"/>
          <a:stretch/>
        </p:blipFill>
        <p:spPr>
          <a:xfrm rot="11977059">
            <a:off x="5112869" y="1209568"/>
            <a:ext cx="1876224" cy="1876224"/>
          </a:xfrm>
          <a:prstGeom prst="ellipse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E6E6E60-C49F-4796-A782-F5AF979850F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9" t="5899" r="6470" b="6470"/>
          <a:stretch/>
        </p:blipFill>
        <p:spPr>
          <a:xfrm rot="9712367">
            <a:off x="2807243" y="1183981"/>
            <a:ext cx="1855206" cy="1855206"/>
          </a:xfrm>
          <a:prstGeom prst="ellipse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6EF7C42-A22D-46B5-9D5E-5AB046208C4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5" t="9252" r="9019" b="11302"/>
          <a:stretch/>
        </p:blipFill>
        <p:spPr>
          <a:xfrm rot="21092479">
            <a:off x="429631" y="1170489"/>
            <a:ext cx="1828725" cy="1828725"/>
          </a:xfrm>
          <a:prstGeom prst="ellipse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2C2117F-8C30-45D9-84BC-6AAF70506350}"/>
              </a:ext>
            </a:extLst>
          </p:cNvPr>
          <p:cNvSpPr txBox="1"/>
          <p:nvPr/>
        </p:nvSpPr>
        <p:spPr>
          <a:xfrm>
            <a:off x="7909015" y="6190782"/>
            <a:ext cx="12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140,000 C</a:t>
            </a:r>
            <a:endParaRPr lang="zh-CN" alt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D5EDF51-44A0-4297-BD53-68059DCDEF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793" b="89946" l="4212" r="9823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836061">
            <a:off x="7363065" y="3841480"/>
            <a:ext cx="2194560" cy="21945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13A769-1D27-473C-9ACD-CA6866B2655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9946" b="92339" l="9946" r="9475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778699">
            <a:off x="9800881" y="3803647"/>
            <a:ext cx="2325594" cy="23255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85E1A76-9AD2-40B6-B5CA-FF271C7573D4}"/>
              </a:ext>
            </a:extLst>
          </p:cNvPr>
          <p:cNvSpPr txBox="1"/>
          <p:nvPr/>
        </p:nvSpPr>
        <p:spPr>
          <a:xfrm>
            <a:off x="10359237" y="6190782"/>
            <a:ext cx="1272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150,000 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6785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155</Words>
  <Application>Microsoft Office PowerPoint</Application>
  <PresentationFormat>Widescreen</PresentationFormat>
  <Paragraphs>65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等线</vt:lpstr>
      <vt:lpstr>等线 Light</vt:lpstr>
      <vt:lpstr>Arial</vt:lpstr>
      <vt:lpstr>Office Theme</vt:lpstr>
      <vt:lpstr>1st dose - AM2 </vt:lpstr>
      <vt:lpstr>2nd dose – AMY6, crack4</vt:lpstr>
      <vt:lpstr>2nd dose – AMY6, crack8</vt:lpstr>
      <vt:lpstr>2nd dose – AMY6a, crack7</vt:lpstr>
      <vt:lpstr>2nd dose – AMG5, crack1</vt:lpstr>
      <vt:lpstr>2nd dose – AMG6a, crack1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1st dose - AM2 </dc:title>
  <dc:creator>孟 昶宇</dc:creator>
  <cp:lastModifiedBy>孟 昶宇</cp:lastModifiedBy>
  <cp:revision>9</cp:revision>
  <dcterms:created xsi:type="dcterms:W3CDTF">2021-08-05T19:35:56Z</dcterms:created>
  <dcterms:modified xsi:type="dcterms:W3CDTF">2021-08-11T20:57:49Z</dcterms:modified>
</cp:coreProperties>
</file>